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VENHAM OS MENINOS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pt-BR" dirty="0"/>
              <a:t>600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VENHAM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Venham, venham os meninos </a:t>
            </a:r>
          </a:p>
          <a:p>
            <a:r>
              <a:rPr lang="pt-BR" dirty="0"/>
              <a:t>Ao bendito Salvador! </a:t>
            </a:r>
          </a:p>
          <a:p>
            <a:r>
              <a:rPr lang="pt-BR" dirty="0"/>
              <a:t>Cristo mesmo quer salvá-los, 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VENHAM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quão grande é Seu amor! </a:t>
            </a:r>
          </a:p>
          <a:p>
            <a:r>
              <a:rPr lang="pt-BR" dirty="0"/>
              <a:t>Criancinhas, criancinhas, </a:t>
            </a:r>
          </a:p>
          <a:p>
            <a:r>
              <a:rPr lang="pt-BR" dirty="0"/>
              <a:t>Ó, quão grande é Seu amor!</a:t>
            </a:r>
          </a:p>
        </p:txBody>
      </p:sp>
    </p:spTree>
    <p:extLst>
      <p:ext uri="{BB962C8B-B14F-4D97-AF65-F5344CB8AC3E}">
        <p14:creationId xmlns:p14="http://schemas.microsoft.com/office/powerpoint/2010/main" val="3296629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VENHAM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685BDD5-6E60-497C-9DB9-26E089C5BD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Venham, venham os meninos, </a:t>
            </a:r>
          </a:p>
          <a:p>
            <a:r>
              <a:rPr lang="pt-BR" dirty="0"/>
              <a:t>Pois o Mestre convidou. </a:t>
            </a:r>
          </a:p>
          <a:p>
            <a:r>
              <a:rPr lang="pt-BR" dirty="0"/>
              <a:t>Foi também por seus pecados </a:t>
            </a:r>
          </a:p>
        </p:txBody>
      </p:sp>
    </p:spTree>
    <p:extLst>
      <p:ext uri="{BB962C8B-B14F-4D97-AF65-F5344CB8AC3E}">
        <p14:creationId xmlns:p14="http://schemas.microsoft.com/office/powerpoint/2010/main" val="2402632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VENHAM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40DA4D-9AFD-4742-A5E4-8931D736F2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na cruz Jesus pagou. </a:t>
            </a:r>
          </a:p>
          <a:p>
            <a:r>
              <a:rPr lang="pt-BR" dirty="0"/>
              <a:t>Com ternura, com ternura, </a:t>
            </a:r>
          </a:p>
          <a:p>
            <a:r>
              <a:rPr lang="pt-BR" dirty="0"/>
              <a:t>As crianças Ele amou!</a:t>
            </a:r>
          </a:p>
        </p:txBody>
      </p:sp>
    </p:spTree>
    <p:extLst>
      <p:ext uri="{BB962C8B-B14F-4D97-AF65-F5344CB8AC3E}">
        <p14:creationId xmlns:p14="http://schemas.microsoft.com/office/powerpoint/2010/main" val="2590848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VENHAM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Venham, venham os meninos, </a:t>
            </a:r>
          </a:p>
          <a:p>
            <a:r>
              <a:rPr lang="pt-BR" dirty="0"/>
              <a:t>Venham a Jesus servir, </a:t>
            </a:r>
          </a:p>
          <a:p>
            <a:r>
              <a:rPr lang="pt-BR" dirty="0"/>
              <a:t>Aceitar os Seus conselhos, </a:t>
            </a:r>
          </a:p>
        </p:txBody>
      </p:sp>
    </p:spTree>
    <p:extLst>
      <p:ext uri="{BB962C8B-B14F-4D97-AF65-F5344CB8AC3E}">
        <p14:creationId xmlns:p14="http://schemas.microsoft.com/office/powerpoint/2010/main" val="1103186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VENHAM OS MENINOS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600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ensino aqui pedir. </a:t>
            </a:r>
          </a:p>
          <a:p>
            <a:r>
              <a:rPr lang="pt-BR" dirty="0"/>
              <a:t>Cristo pode, Cristo pode </a:t>
            </a:r>
          </a:p>
          <a:p>
            <a:r>
              <a:rPr lang="pt-BR" dirty="0"/>
              <a:t>Criancinhas conduzir.</a:t>
            </a:r>
          </a:p>
        </p:txBody>
      </p:sp>
    </p:spTree>
    <p:extLst>
      <p:ext uri="{BB962C8B-B14F-4D97-AF65-F5344CB8AC3E}">
        <p14:creationId xmlns:p14="http://schemas.microsoft.com/office/powerpoint/2010/main" val="2064097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124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VENHAM OS MENINOS</vt:lpstr>
      <vt:lpstr>VENHAM OS MENINOS</vt:lpstr>
      <vt:lpstr>VENHAM OS MENINOS</vt:lpstr>
      <vt:lpstr>VENHAM OS MENINOS</vt:lpstr>
      <vt:lpstr>VENHAM OS MENINOS</vt:lpstr>
      <vt:lpstr>VENHAM OS MENINOS</vt:lpstr>
      <vt:lpstr>VENHAM OS MENINOS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2019-06-12T23:20:51Z</dcterms:modified>
</cp:coreProperties>
</file>

<file path=docProps/thumbnail.jpeg>
</file>